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97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1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2022-10-12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B37E649-1DD3-C827-6D10-774A412A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5" y="414017"/>
            <a:ext cx="6954220" cy="428684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B86552-6332-7BFF-2FBF-08C5CA0C028E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242DAC-F116-69A5-DED4-340870DCD29F}"/>
              </a:ext>
            </a:extLst>
          </p:cNvPr>
          <p:cNvSpPr/>
          <p:nvPr/>
        </p:nvSpPr>
        <p:spPr>
          <a:xfrm>
            <a:off x="437752" y="1256383"/>
            <a:ext cx="6855252" cy="338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2949B9-30F3-2940-A7EF-B71F3C3335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293004" y="1425728"/>
            <a:ext cx="4024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998296C8-710E-9B90-D395-4E24B7CF6FD1}"/>
              </a:ext>
            </a:extLst>
          </p:cNvPr>
          <p:cNvSpPr txBox="1">
            <a:spLocks/>
          </p:cNvSpPr>
          <p:nvPr/>
        </p:nvSpPr>
        <p:spPr>
          <a:xfrm>
            <a:off x="7175561" y="1230082"/>
            <a:ext cx="25117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ko-KR" altLang="en-US" sz="1400" dirty="0">
                <a:solidFill>
                  <a:srgbClr val="FF0000"/>
                </a:solidFill>
              </a:rPr>
              <a:t>시간 설정 프로그램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ko-KR" altLang="en-US" sz="1400" dirty="0">
                <a:solidFill>
                  <a:srgbClr val="FF0000"/>
                </a:solidFill>
              </a:rPr>
              <a:t>설치 링크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3CE0DD-93AD-8992-A18A-DBE9514A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4700865"/>
            <a:ext cx="6963747" cy="733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6A5433-0D37-1FB6-E274-337E1380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1" y="5426179"/>
            <a:ext cx="6958984" cy="8954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08DFB1-07BA-3111-CE2E-5C26DBEE802A}"/>
              </a:ext>
            </a:extLst>
          </p:cNvPr>
          <p:cNvSpPr/>
          <p:nvPr/>
        </p:nvSpPr>
        <p:spPr>
          <a:xfrm>
            <a:off x="2238375" y="4181476"/>
            <a:ext cx="2976564" cy="2047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5F93EB-5723-C238-5E2E-78BEC722AE0F}"/>
              </a:ext>
            </a:extLst>
          </p:cNvPr>
          <p:cNvSpPr/>
          <p:nvPr/>
        </p:nvSpPr>
        <p:spPr>
          <a:xfrm>
            <a:off x="437752" y="4700865"/>
            <a:ext cx="6855252" cy="185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499AE3-85A9-825E-00BE-909186A5B702}"/>
              </a:ext>
            </a:extLst>
          </p:cNvPr>
          <p:cNvCxnSpPr>
            <a:cxnSpLocks/>
          </p:cNvCxnSpPr>
          <p:nvPr/>
        </p:nvCxnSpPr>
        <p:spPr>
          <a:xfrm>
            <a:off x="7293004" y="4793768"/>
            <a:ext cx="4024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342DB133-C563-02B7-2A27-ED975EC96309}"/>
              </a:ext>
            </a:extLst>
          </p:cNvPr>
          <p:cNvSpPr txBox="1">
            <a:spLocks/>
          </p:cNvSpPr>
          <p:nvPr/>
        </p:nvSpPr>
        <p:spPr>
          <a:xfrm>
            <a:off x="7571801" y="4567642"/>
            <a:ext cx="25117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ko-KR" altLang="en-US" sz="1400" dirty="0">
                <a:solidFill>
                  <a:srgbClr val="FF0000"/>
                </a:solidFill>
              </a:rPr>
              <a:t>시간 설정 프로그램 설치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7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E031F8F-9DFD-278E-188D-9CC19CF1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89" y="1838325"/>
            <a:ext cx="5853286" cy="424815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1FC57F-4080-5219-EAF4-7166B16C0315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32997-98D5-0E61-D3ED-A2865E88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4" y="1800225"/>
            <a:ext cx="5927309" cy="4286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B02E78-6DBE-6A46-A1D5-879AF0A21F9D}"/>
              </a:ext>
            </a:extLst>
          </p:cNvPr>
          <p:cNvSpPr/>
          <p:nvPr/>
        </p:nvSpPr>
        <p:spPr>
          <a:xfrm>
            <a:off x="191918" y="1781389"/>
            <a:ext cx="3698459" cy="262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2437C7-86A6-B305-C5A6-4E8E3556202E}"/>
              </a:ext>
            </a:extLst>
          </p:cNvPr>
          <p:cNvSpPr txBox="1">
            <a:spLocks/>
          </p:cNvSpPr>
          <p:nvPr/>
        </p:nvSpPr>
        <p:spPr>
          <a:xfrm>
            <a:off x="3584234" y="1960814"/>
            <a:ext cx="25117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</a:rPr>
              <a:t>crond</a:t>
            </a:r>
            <a:r>
              <a:rPr lang="ko-KR" altLang="en-US" sz="1400" dirty="0">
                <a:solidFill>
                  <a:srgbClr val="FF0000"/>
                </a:solidFill>
              </a:rPr>
              <a:t>프로그램 실행 확인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2661DA-24D3-7187-59FC-9AAE93AE5D9A}"/>
              </a:ext>
            </a:extLst>
          </p:cNvPr>
          <p:cNvSpPr/>
          <p:nvPr/>
        </p:nvSpPr>
        <p:spPr>
          <a:xfrm>
            <a:off x="969893" y="2413066"/>
            <a:ext cx="1239907" cy="2047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802E729-B47E-731B-0294-D1754D076C5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820113" y="1264757"/>
            <a:ext cx="143218" cy="17011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B3563595-669E-83D9-E4C4-CA336BEB1C10}"/>
              </a:ext>
            </a:extLst>
          </p:cNvPr>
          <p:cNvSpPr/>
          <p:nvPr/>
        </p:nvSpPr>
        <p:spPr>
          <a:xfrm>
            <a:off x="4300150" y="5895975"/>
            <a:ext cx="3629025" cy="76200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0AF43A8-3C74-E119-7224-126C6900B199}"/>
              </a:ext>
            </a:extLst>
          </p:cNvPr>
          <p:cNvSpPr txBox="1">
            <a:spLocks/>
          </p:cNvSpPr>
          <p:nvPr/>
        </p:nvSpPr>
        <p:spPr>
          <a:xfrm>
            <a:off x="7365659" y="6253567"/>
            <a:ext cx="415006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 vi /</a:t>
            </a:r>
            <a:r>
              <a:rPr lang="en-US" altLang="ko-KR" sz="1800" dirty="0" err="1">
                <a:solidFill>
                  <a:srgbClr val="FF0000"/>
                </a:solidFill>
              </a:rPr>
              <a:t>etc</a:t>
            </a:r>
            <a:r>
              <a:rPr lang="en-US" altLang="ko-KR" sz="1800" dirty="0">
                <a:solidFill>
                  <a:srgbClr val="FF0000"/>
                </a:solidFill>
              </a:rPr>
              <a:t>/crontab </a:t>
            </a:r>
            <a:r>
              <a:rPr lang="ko-KR" altLang="en-US" sz="1800" dirty="0">
                <a:solidFill>
                  <a:srgbClr val="FF0000"/>
                </a:solidFill>
              </a:rPr>
              <a:t>에서 시간</a:t>
            </a:r>
            <a:r>
              <a:rPr lang="en-US" altLang="ko-KR" sz="1800" dirty="0">
                <a:solidFill>
                  <a:srgbClr val="FF0000"/>
                </a:solidFill>
              </a:rPr>
              <a:t>,</a:t>
            </a:r>
            <a:r>
              <a:rPr lang="ko-KR" altLang="en-US" sz="1800" dirty="0">
                <a:solidFill>
                  <a:srgbClr val="FF0000"/>
                </a:solidFill>
              </a:rPr>
              <a:t>날짜 설정 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CE24A12-907B-98CF-A3B0-B64EEB892BDE}"/>
              </a:ext>
            </a:extLst>
          </p:cNvPr>
          <p:cNvSpPr txBox="1">
            <a:spLocks/>
          </p:cNvSpPr>
          <p:nvPr/>
        </p:nvSpPr>
        <p:spPr>
          <a:xfrm>
            <a:off x="10075691" y="5098349"/>
            <a:ext cx="666243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입력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67AF12-A172-5321-49C8-B9BBDAD6B768}"/>
              </a:ext>
            </a:extLst>
          </p:cNvPr>
          <p:cNvSpPr/>
          <p:nvPr/>
        </p:nvSpPr>
        <p:spPr>
          <a:xfrm>
            <a:off x="6331478" y="5178532"/>
            <a:ext cx="3698459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443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79C27E9-DC61-95B3-592F-C988EC56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6" y="2709622"/>
            <a:ext cx="7439864" cy="3947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35ECF4-EC23-7509-EFFC-83A1B5B53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66" y="609487"/>
            <a:ext cx="7439864" cy="183843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A47DC-3AA4-B438-23A6-8FB9ECFDB68E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7103D-324B-B653-EFFA-A9288B1D602B}"/>
              </a:ext>
            </a:extLst>
          </p:cNvPr>
          <p:cNvSpPr/>
          <p:nvPr/>
        </p:nvSpPr>
        <p:spPr>
          <a:xfrm>
            <a:off x="3516144" y="1749639"/>
            <a:ext cx="1408282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화살표: 위로 구부러짐 8">
            <a:extLst>
              <a:ext uri="{FF2B5EF4-FFF2-40B4-BE49-F238E27FC236}">
                <a16:creationId xmlns:a16="http://schemas.microsoft.com/office/drawing/2014/main" id="{5EDC4F33-D380-E213-F4DF-6F9AF007537F}"/>
              </a:ext>
            </a:extLst>
          </p:cNvPr>
          <p:cNvSpPr/>
          <p:nvPr/>
        </p:nvSpPr>
        <p:spPr>
          <a:xfrm rot="5400000" flipV="1">
            <a:off x="4080948" y="2593118"/>
            <a:ext cx="2541400" cy="854443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44689A-AA9A-8D53-AE8A-EE789D28C2D0}"/>
              </a:ext>
            </a:extLst>
          </p:cNvPr>
          <p:cNvSpPr/>
          <p:nvPr/>
        </p:nvSpPr>
        <p:spPr>
          <a:xfrm>
            <a:off x="1113309" y="3324225"/>
            <a:ext cx="3668241" cy="14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88776C9-7415-5924-74E1-A936DF0C1AE7}"/>
              </a:ext>
            </a:extLst>
          </p:cNvPr>
          <p:cNvSpPr txBox="1">
            <a:spLocks/>
          </p:cNvSpPr>
          <p:nvPr/>
        </p:nvSpPr>
        <p:spPr>
          <a:xfrm>
            <a:off x="8554010" y="3082011"/>
            <a:ext cx="4150066" cy="296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600" dirty="0"/>
              <a:t>$(date) : </a:t>
            </a:r>
            <a:r>
              <a:rPr lang="ko-KR" altLang="en-US" sz="1600" dirty="0"/>
              <a:t>현재 년</a:t>
            </a:r>
            <a:r>
              <a:rPr lang="en-US" altLang="ko-KR" sz="1600" dirty="0"/>
              <a:t>/</a:t>
            </a:r>
            <a:r>
              <a:rPr lang="ko-KR" altLang="en-US" sz="1600" dirty="0"/>
              <a:t>월</a:t>
            </a:r>
            <a:r>
              <a:rPr lang="en-US" altLang="ko-KR" sz="1600" dirty="0"/>
              <a:t>/</a:t>
            </a:r>
            <a:r>
              <a:rPr lang="ko-KR" altLang="en-US" sz="1600" dirty="0"/>
              <a:t>일</a:t>
            </a:r>
            <a:r>
              <a:rPr lang="en-US" altLang="ko-KR" sz="1600" dirty="0"/>
              <a:t>/</a:t>
            </a:r>
            <a:r>
              <a:rPr lang="ko-KR" altLang="en-US" sz="1600" dirty="0"/>
              <a:t>시</a:t>
            </a:r>
            <a:r>
              <a:rPr lang="en-US" altLang="ko-KR" sz="1600" dirty="0"/>
              <a:t>/</a:t>
            </a:r>
            <a:r>
              <a:rPr lang="ko-KR" altLang="en-US" sz="1600" dirty="0"/>
              <a:t>분</a:t>
            </a:r>
            <a:r>
              <a:rPr lang="en-US" altLang="ko-KR" sz="1600" dirty="0"/>
              <a:t>/</a:t>
            </a:r>
            <a:r>
              <a:rPr lang="ko-KR" altLang="en-US" sz="1600" dirty="0"/>
              <a:t>초를 </a:t>
            </a:r>
            <a:endParaRPr lang="en-US" altLang="ko-KR" sz="1600" dirty="0"/>
          </a:p>
          <a:p>
            <a:r>
              <a:rPr lang="en-US" altLang="ko-KR" sz="1600" dirty="0"/>
              <a:t>               </a:t>
            </a:r>
            <a:r>
              <a:rPr lang="ko-KR" altLang="en-US" sz="1600" dirty="0"/>
              <a:t>가지고 옴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600" dirty="0" err="1"/>
              <a:t>fname</a:t>
            </a:r>
            <a:r>
              <a:rPr lang="en-US" altLang="ko-KR" sz="1600" dirty="0"/>
              <a:t> : </a:t>
            </a:r>
            <a:r>
              <a:rPr lang="ko-KR" altLang="en-US" sz="1600" dirty="0"/>
              <a:t>변수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600" dirty="0"/>
              <a:t>$2$3 : </a:t>
            </a:r>
            <a:r>
              <a:rPr lang="ko-KR" altLang="en-US" sz="1600" dirty="0"/>
              <a:t>월</a:t>
            </a:r>
            <a:r>
              <a:rPr lang="en-US" altLang="ko-KR" sz="1600" dirty="0"/>
              <a:t>/</a:t>
            </a:r>
            <a:r>
              <a:rPr lang="ko-KR" altLang="en-US" sz="1600" dirty="0"/>
              <a:t>일</a:t>
            </a:r>
            <a:endParaRPr lang="en-US" altLang="ko-KR" sz="16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0FD666D-6E03-4B6D-47B7-A14F1C7648C5}"/>
              </a:ext>
            </a:extLst>
          </p:cNvPr>
          <p:cNvSpPr txBox="1">
            <a:spLocks/>
          </p:cNvSpPr>
          <p:nvPr/>
        </p:nvSpPr>
        <p:spPr>
          <a:xfrm>
            <a:off x="4871898" y="4457483"/>
            <a:ext cx="666243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</a:rPr>
              <a:t>입력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4A6C7B-55ED-2A8D-D94D-E0BC41F7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666" y="4474152"/>
            <a:ext cx="108996" cy="1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A5ACAA-5F1B-3E47-BF78-BA6BA19D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0" y="302527"/>
            <a:ext cx="8021169" cy="9526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8D9266-FD18-0F44-75BA-8CB04954A0DF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64CD-B308-325D-0C74-22AA60AED557}"/>
              </a:ext>
            </a:extLst>
          </p:cNvPr>
          <p:cNvSpPr/>
          <p:nvPr/>
        </p:nvSpPr>
        <p:spPr>
          <a:xfrm>
            <a:off x="3039892" y="237547"/>
            <a:ext cx="1965496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BF8B61-1AC8-5F8D-3241-B335C13433E1}"/>
              </a:ext>
            </a:extLst>
          </p:cNvPr>
          <p:cNvSpPr txBox="1">
            <a:spLocks/>
          </p:cNvSpPr>
          <p:nvPr/>
        </p:nvSpPr>
        <p:spPr>
          <a:xfrm>
            <a:off x="5293144" y="193934"/>
            <a:ext cx="21649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프로그램 실행 권한 부여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DB21C6-E24F-4AFC-4365-C76311D7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90" y="1255160"/>
            <a:ext cx="8021169" cy="6573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CFBC43-8F5C-DD71-9FE8-13218601238A}"/>
              </a:ext>
            </a:extLst>
          </p:cNvPr>
          <p:cNvSpPr/>
          <p:nvPr/>
        </p:nvSpPr>
        <p:spPr>
          <a:xfrm>
            <a:off x="3039892" y="1295400"/>
            <a:ext cx="1965496" cy="169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231FE3-3509-8090-86B6-3CED5C3DF11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05388" y="383490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223337EC-EA9A-BA71-429C-F342890BE262}"/>
              </a:ext>
            </a:extLst>
          </p:cNvPr>
          <p:cNvSpPr txBox="1">
            <a:spLocks/>
          </p:cNvSpPr>
          <p:nvPr/>
        </p:nvSpPr>
        <p:spPr>
          <a:xfrm>
            <a:off x="5285524" y="1150857"/>
            <a:ext cx="1606131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backup </a:t>
            </a:r>
            <a:r>
              <a:rPr lang="ko-KR" altLang="en-US" sz="1400" dirty="0">
                <a:solidFill>
                  <a:srgbClr val="FF0000"/>
                </a:solidFill>
              </a:rPr>
              <a:t>폴더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CA10DF-5E3F-6EC5-38CD-EFB28EF8FF60}"/>
              </a:ext>
            </a:extLst>
          </p:cNvPr>
          <p:cNvCxnSpPr>
            <a:cxnSpLocks/>
          </p:cNvCxnSpPr>
          <p:nvPr/>
        </p:nvCxnSpPr>
        <p:spPr>
          <a:xfrm>
            <a:off x="5005388" y="1378513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71CAF-B60B-65E7-F998-7DF820FD29BF}"/>
              </a:ext>
            </a:extLst>
          </p:cNvPr>
          <p:cNvSpPr/>
          <p:nvPr/>
        </p:nvSpPr>
        <p:spPr>
          <a:xfrm>
            <a:off x="3039892" y="1464325"/>
            <a:ext cx="2075034" cy="18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26892FC2-C514-33B6-A9C9-2F48944B9CFA}"/>
              </a:ext>
            </a:extLst>
          </p:cNvPr>
          <p:cNvSpPr txBox="1">
            <a:spLocks/>
          </p:cNvSpPr>
          <p:nvPr/>
        </p:nvSpPr>
        <p:spPr>
          <a:xfrm>
            <a:off x="4810615" y="1587913"/>
            <a:ext cx="214263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crond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프로그램 재시작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5ED7D64-4BC3-1E4D-3002-C06CA599A966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4383693" y="1345917"/>
            <a:ext cx="163013" cy="7755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36FF719-232D-21AC-4ED7-46082BE86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5" y="2257204"/>
            <a:ext cx="8991273" cy="261662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96F731-8702-566B-1970-D20F48825E3D}"/>
              </a:ext>
            </a:extLst>
          </p:cNvPr>
          <p:cNvSpPr/>
          <p:nvPr/>
        </p:nvSpPr>
        <p:spPr>
          <a:xfrm>
            <a:off x="2354092" y="2952172"/>
            <a:ext cx="1965496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111F2119-6D0F-35DF-7968-922E13DACF21}"/>
              </a:ext>
            </a:extLst>
          </p:cNvPr>
          <p:cNvSpPr txBox="1">
            <a:spLocks/>
          </p:cNvSpPr>
          <p:nvPr/>
        </p:nvSpPr>
        <p:spPr>
          <a:xfrm>
            <a:off x="4597818" y="2894270"/>
            <a:ext cx="21649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테스트를 위한 날짜 변경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F70AEC3-9B4C-07C2-9797-2B30ACDF6C3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19588" y="3098115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8C3641-0181-5744-D0A3-FAD74EC214D6}"/>
              </a:ext>
            </a:extLst>
          </p:cNvPr>
          <p:cNvSpPr/>
          <p:nvPr/>
        </p:nvSpPr>
        <p:spPr>
          <a:xfrm>
            <a:off x="2363617" y="3333172"/>
            <a:ext cx="2346496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93D3BA7-0DA5-F293-4631-9A0F0D004BAB}"/>
              </a:ext>
            </a:extLst>
          </p:cNvPr>
          <p:cNvSpPr txBox="1">
            <a:spLocks/>
          </p:cNvSpPr>
          <p:nvPr/>
        </p:nvSpPr>
        <p:spPr>
          <a:xfrm>
            <a:off x="4997869" y="3241929"/>
            <a:ext cx="1269581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crond</a:t>
            </a:r>
            <a:r>
              <a:rPr lang="ko-KR" altLang="en-US" sz="1400" dirty="0">
                <a:solidFill>
                  <a:srgbClr val="FF0000"/>
                </a:solidFill>
              </a:rPr>
              <a:t> 재시작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E077F0-B7CF-6EBB-5931-DA3030819822}"/>
              </a:ext>
            </a:extLst>
          </p:cNvPr>
          <p:cNvCxnSpPr>
            <a:cxnSpLocks/>
          </p:cNvCxnSpPr>
          <p:nvPr/>
        </p:nvCxnSpPr>
        <p:spPr>
          <a:xfrm>
            <a:off x="4710113" y="3479115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DF9210-E295-D3D3-7198-299C7021C852}"/>
              </a:ext>
            </a:extLst>
          </p:cNvPr>
          <p:cNvSpPr/>
          <p:nvPr/>
        </p:nvSpPr>
        <p:spPr>
          <a:xfrm>
            <a:off x="2354092" y="3904672"/>
            <a:ext cx="1117771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54CABB2-6681-1FEB-368F-37B8253105EE}"/>
              </a:ext>
            </a:extLst>
          </p:cNvPr>
          <p:cNvSpPr txBox="1">
            <a:spLocks/>
          </p:cNvSpPr>
          <p:nvPr/>
        </p:nvSpPr>
        <p:spPr>
          <a:xfrm>
            <a:off x="3754854" y="3822956"/>
            <a:ext cx="2164934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backup</a:t>
            </a:r>
            <a:r>
              <a:rPr lang="ko-KR" altLang="en-US" sz="1400" dirty="0">
                <a:solidFill>
                  <a:srgbClr val="FF0000"/>
                </a:solidFill>
              </a:rPr>
              <a:t> 폴더 확인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DE1F47-7CE5-37B1-02C7-9EBEBCDD5D78}"/>
              </a:ext>
            </a:extLst>
          </p:cNvPr>
          <p:cNvCxnSpPr>
            <a:cxnSpLocks/>
          </p:cNvCxnSpPr>
          <p:nvPr/>
        </p:nvCxnSpPr>
        <p:spPr>
          <a:xfrm>
            <a:off x="3467098" y="4050615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03DE24-9CBB-4B26-8B61-4808202642F9}"/>
              </a:ext>
            </a:extLst>
          </p:cNvPr>
          <p:cNvSpPr/>
          <p:nvPr/>
        </p:nvSpPr>
        <p:spPr>
          <a:xfrm>
            <a:off x="4454525" y="4320795"/>
            <a:ext cx="1984375" cy="263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65C043D-C992-30F0-4815-48BD1904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71" y="5090865"/>
            <a:ext cx="4592133" cy="130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CB0A538F-85CB-81C1-7398-760D876E63F3}"/>
              </a:ext>
            </a:extLst>
          </p:cNvPr>
          <p:cNvSpPr txBox="1">
            <a:spLocks/>
          </p:cNvSpPr>
          <p:nvPr/>
        </p:nvSpPr>
        <p:spPr>
          <a:xfrm>
            <a:off x="8576350" y="6385834"/>
            <a:ext cx="231063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표준 시간으로 다시 변경</a:t>
            </a:r>
            <a:endParaRPr lang="en-US" altLang="ko-KR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484193-F05E-343C-C0D8-BAC893F7805A}"/>
              </a:ext>
            </a:extLst>
          </p:cNvPr>
          <p:cNvSpPr/>
          <p:nvPr/>
        </p:nvSpPr>
        <p:spPr>
          <a:xfrm>
            <a:off x="7188200" y="4968246"/>
            <a:ext cx="4816446" cy="148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42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B7BEE4-2CBF-BFD6-BA39-30D1F8A82B9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3023C2-4419-2ECA-ED6B-7AE7796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3" y="1949759"/>
            <a:ext cx="8982633" cy="29584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034F0A-A8EA-562C-F3AF-3C0B9483A9F9}"/>
              </a:ext>
            </a:extLst>
          </p:cNvPr>
          <p:cNvSpPr/>
          <p:nvPr/>
        </p:nvSpPr>
        <p:spPr>
          <a:xfrm>
            <a:off x="3535192" y="2609272"/>
            <a:ext cx="1965496" cy="2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67B08A-82FC-76CA-BE0B-D4B3EF7854F5}"/>
              </a:ext>
            </a:extLst>
          </p:cNvPr>
          <p:cNvSpPr txBox="1">
            <a:spLocks/>
          </p:cNvSpPr>
          <p:nvPr/>
        </p:nvSpPr>
        <p:spPr>
          <a:xfrm>
            <a:off x="5778918" y="2551370"/>
            <a:ext cx="196549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내일 오전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시에 지정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D58100-7C5E-9AEE-C66F-E8F117D616D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00688" y="2755215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967E8A-70AB-2EBF-B61A-5B9ECF6B8631}"/>
              </a:ext>
            </a:extLst>
          </p:cNvPr>
          <p:cNvSpPr/>
          <p:nvPr/>
        </p:nvSpPr>
        <p:spPr>
          <a:xfrm>
            <a:off x="1604683" y="3044385"/>
            <a:ext cx="1965496" cy="58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87D1B54-FC80-DEB6-F2F2-C196BD1128E8}"/>
              </a:ext>
            </a:extLst>
          </p:cNvPr>
          <p:cNvSpPr txBox="1">
            <a:spLocks/>
          </p:cNvSpPr>
          <p:nvPr/>
        </p:nvSpPr>
        <p:spPr>
          <a:xfrm>
            <a:off x="3946524" y="3137741"/>
            <a:ext cx="366585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작업하려는 내용 입력</a:t>
            </a:r>
            <a:r>
              <a:rPr lang="en-US" altLang="ko-KR" sz="1400" dirty="0">
                <a:solidFill>
                  <a:srgbClr val="FF0000"/>
                </a:solidFill>
              </a:rPr>
              <a:t>, Ctrl + d : </a:t>
            </a:r>
            <a:r>
              <a:rPr lang="ko-KR" altLang="en-US" sz="1400" dirty="0">
                <a:solidFill>
                  <a:srgbClr val="FF0000"/>
                </a:solidFill>
              </a:rPr>
              <a:t>빠져 나옴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D77346-9456-CE2A-DC40-0AD7D117C80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70179" y="3336705"/>
            <a:ext cx="3763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E4189B-BA20-F823-2981-88C76B740EB2}"/>
              </a:ext>
            </a:extLst>
          </p:cNvPr>
          <p:cNvSpPr/>
          <p:nvPr/>
        </p:nvSpPr>
        <p:spPr>
          <a:xfrm>
            <a:off x="3486150" y="4181475"/>
            <a:ext cx="666750" cy="219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9929977-6502-9125-13DF-4A71CAF27B4D}"/>
              </a:ext>
            </a:extLst>
          </p:cNvPr>
          <p:cNvSpPr txBox="1">
            <a:spLocks/>
          </p:cNvSpPr>
          <p:nvPr/>
        </p:nvSpPr>
        <p:spPr>
          <a:xfrm>
            <a:off x="4510089" y="4064887"/>
            <a:ext cx="139541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>
                <a:solidFill>
                  <a:srgbClr val="FF0000"/>
                </a:solidFill>
              </a:rPr>
              <a:t>예정 작업 삭제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76405E-B9D6-0181-4CCE-A7C07C307AD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52900" y="4291013"/>
            <a:ext cx="357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22E7F-8E76-D50A-F1B5-31D67CE5913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네트워크 관련 필수 개념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B4F89-DCF3-A655-8435-529044DA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7" y="1009742"/>
            <a:ext cx="6659724" cy="4881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A30380-0B64-A7AD-EC31-10687271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57" y="916297"/>
            <a:ext cx="5000316" cy="49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961FEF-0BEB-C3BD-98F0-034FB1878D9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네트워크 관련 필수 개념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6702B-002F-8C51-3972-7781A490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57" y="1142800"/>
            <a:ext cx="5000316" cy="4974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26137-41C8-711C-593D-A44E9481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1" y="1142800"/>
            <a:ext cx="6591530" cy="49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44FB-CE0D-8CB3-5F7D-DF6B3D4CC00E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1-5. </a:t>
            </a:r>
            <a:r>
              <a:rPr lang="ko-KR" altLang="en-US" sz="2200" dirty="0"/>
              <a:t>중요한 네트워크 관련 명령어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1EF80-4C93-C863-95FC-E676F9B8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012441"/>
            <a:ext cx="993596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B6E2C-5AF4-42B1-CD43-8293F127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123064"/>
            <a:ext cx="9716856" cy="518232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E5ADE92-1AE8-1043-5320-3A3BF691290D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1-5. </a:t>
            </a:r>
            <a:r>
              <a:rPr lang="ko-KR" altLang="en-US" sz="2200" dirty="0"/>
              <a:t>중요한 네트워크 관련 명령어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2960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5BB94-722D-8A5B-060A-690443A7F3FF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1-6. </a:t>
            </a:r>
            <a:r>
              <a:rPr lang="ko-KR" altLang="en-US" sz="2200" dirty="0"/>
              <a:t>네트워크 설정과 관련된 주요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60E18-6ACF-F9F6-4806-D60DC6D5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35" y="1102017"/>
            <a:ext cx="8414530" cy="51756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D414F-A853-DC52-9194-6282899F7800}"/>
              </a:ext>
            </a:extLst>
          </p:cNvPr>
          <p:cNvSpPr/>
          <p:nvPr/>
        </p:nvSpPr>
        <p:spPr>
          <a:xfrm>
            <a:off x="2218120" y="2298880"/>
            <a:ext cx="6709979" cy="42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C08E238-BE00-1193-857D-D3043ED9871B}"/>
              </a:ext>
            </a:extLst>
          </p:cNvPr>
          <p:cNvSpPr txBox="1">
            <a:spLocks/>
          </p:cNvSpPr>
          <p:nvPr/>
        </p:nvSpPr>
        <p:spPr>
          <a:xfrm>
            <a:off x="9256711" y="2298880"/>
            <a:ext cx="793300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중요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690743-36DA-20E6-9767-BFE3C83CA6A0}"/>
              </a:ext>
            </a:extLst>
          </p:cNvPr>
          <p:cNvCxnSpPr>
            <a:cxnSpLocks/>
          </p:cNvCxnSpPr>
          <p:nvPr/>
        </p:nvCxnSpPr>
        <p:spPr>
          <a:xfrm>
            <a:off x="8928099" y="2524053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11DA60-9385-9A19-D154-A65240C5171E}"/>
              </a:ext>
            </a:extLst>
          </p:cNvPr>
          <p:cNvSpPr/>
          <p:nvPr/>
        </p:nvSpPr>
        <p:spPr>
          <a:xfrm>
            <a:off x="2227907" y="3365681"/>
            <a:ext cx="2453631" cy="42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23F3762-ED84-53FF-A81E-E13E860628CF}"/>
              </a:ext>
            </a:extLst>
          </p:cNvPr>
          <p:cNvSpPr txBox="1">
            <a:spLocks/>
          </p:cNvSpPr>
          <p:nvPr/>
        </p:nvSpPr>
        <p:spPr>
          <a:xfrm>
            <a:off x="4952727" y="3365681"/>
            <a:ext cx="783513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중요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B93625-2263-2C5E-8E50-3C25DBC00C6C}"/>
              </a:ext>
            </a:extLst>
          </p:cNvPr>
          <p:cNvCxnSpPr>
            <a:cxnSpLocks/>
          </p:cNvCxnSpPr>
          <p:nvPr/>
        </p:nvCxnSpPr>
        <p:spPr>
          <a:xfrm>
            <a:off x="4681538" y="3588561"/>
            <a:ext cx="271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4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필수개념과 명령어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1-1. </a:t>
            </a:r>
            <a:r>
              <a:rPr lang="ko-KR" altLang="en-US" dirty="0">
                <a:latin typeface="+mj-ea"/>
                <a:ea typeface="+mj-ea"/>
              </a:rPr>
              <a:t>파일 위치 검색</a:t>
            </a:r>
            <a:r>
              <a:rPr lang="en-US" altLang="ko-KR" dirty="0">
                <a:latin typeface="+mj-ea"/>
                <a:ea typeface="+mj-ea"/>
              </a:rPr>
              <a:t>    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1-2. </a:t>
            </a:r>
            <a:r>
              <a:rPr lang="ko-KR" altLang="en-US" dirty="0">
                <a:latin typeface="+mj-ea"/>
                <a:ea typeface="+mj-ea"/>
              </a:rPr>
              <a:t>시스템 설정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1-3. CRON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AT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1-4. </a:t>
            </a:r>
            <a:r>
              <a:rPr lang="ko-KR" altLang="en-US" dirty="0">
                <a:latin typeface="+mj-ea"/>
                <a:ea typeface="+mj-ea"/>
              </a:rPr>
              <a:t>네트워크 관련 필수 개념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1-5. </a:t>
            </a:r>
            <a:r>
              <a:rPr lang="ko-KR" altLang="en-US" dirty="0">
                <a:latin typeface="+mj-ea"/>
                <a:ea typeface="+mj-ea"/>
              </a:rPr>
              <a:t>중요한 네트워크 관련 명령어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1-6. </a:t>
            </a:r>
            <a:r>
              <a:rPr lang="ko-KR" altLang="en-US" dirty="0">
                <a:latin typeface="+mj-ea"/>
                <a:ea typeface="+mj-ea"/>
              </a:rPr>
              <a:t>네트워크 설정과 관련된 주요 파일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90222C1E-1762-3C13-C681-B94CA0AF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필수개념과 명령어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8B4ACBC-C321-57C2-C5A8-910B2A40B8A3}"/>
              </a:ext>
            </a:extLst>
          </p:cNvPr>
          <p:cNvSpPr txBox="1">
            <a:spLocks/>
          </p:cNvSpPr>
          <p:nvPr/>
        </p:nvSpPr>
        <p:spPr>
          <a:xfrm>
            <a:off x="1040934" y="116460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파일 위치 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FC305-C971-2B53-5A18-2FC9748A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95" y="1743049"/>
            <a:ext cx="7556874" cy="49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E401554-8D24-2D0C-6178-06C46A57785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find </a:t>
            </a:r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369D4A-593A-4B42-F898-BDACCF78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3" y="560901"/>
            <a:ext cx="5933607" cy="1489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D1DB08-BF5C-410A-2B6B-C2F4CF70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12" y="560901"/>
            <a:ext cx="2861502" cy="17426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878303-928D-F6D8-6553-55AD799D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3" y="2789780"/>
            <a:ext cx="5933607" cy="13241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315F7E-7E31-2DB6-C32A-D56D27E1A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12" y="2789781"/>
            <a:ext cx="2861502" cy="17426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A0FF0AD-7434-6CE9-719B-6FBEF33F3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53" y="4955756"/>
            <a:ext cx="5933607" cy="1457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A9D1215-6F1E-419D-4976-E6DC1DEC3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812" y="5233285"/>
            <a:ext cx="3982988" cy="902470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11F3086-F7F0-4410-EC47-57BAFDE037A6}"/>
              </a:ext>
            </a:extLst>
          </p:cNvPr>
          <p:cNvSpPr/>
          <p:nvPr/>
        </p:nvSpPr>
        <p:spPr>
          <a:xfrm>
            <a:off x="6012180" y="1074420"/>
            <a:ext cx="533400" cy="5426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39709F6-11C0-56F5-8307-E0A2070B4BF5}"/>
              </a:ext>
            </a:extLst>
          </p:cNvPr>
          <p:cNvSpPr/>
          <p:nvPr/>
        </p:nvSpPr>
        <p:spPr>
          <a:xfrm>
            <a:off x="6012180" y="3358306"/>
            <a:ext cx="533400" cy="5426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DE07620-3CCD-0369-B616-67C1E858E2C3}"/>
              </a:ext>
            </a:extLst>
          </p:cNvPr>
          <p:cNvSpPr/>
          <p:nvPr/>
        </p:nvSpPr>
        <p:spPr>
          <a:xfrm>
            <a:off x="6012180" y="5512235"/>
            <a:ext cx="533400" cy="5426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B71FA0F-AF13-645C-860D-DDB40DC03772}"/>
              </a:ext>
            </a:extLst>
          </p:cNvPr>
          <p:cNvSpPr txBox="1">
            <a:spLocks/>
          </p:cNvSpPr>
          <p:nvPr/>
        </p:nvSpPr>
        <p:spPr>
          <a:xfrm>
            <a:off x="248484" y="108649"/>
            <a:ext cx="196131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dirty="0"/>
              <a:t>이름으로 찾기</a:t>
            </a:r>
            <a:endParaRPr lang="en-US" altLang="ko-KR" sz="1800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1CBA353-C71F-982B-F9B0-4DCE1BBA8B8D}"/>
              </a:ext>
            </a:extLst>
          </p:cNvPr>
          <p:cNvSpPr txBox="1">
            <a:spLocks/>
          </p:cNvSpPr>
          <p:nvPr/>
        </p:nvSpPr>
        <p:spPr>
          <a:xfrm>
            <a:off x="248484" y="2348929"/>
            <a:ext cx="252519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크기로 찾기</a:t>
            </a:r>
            <a:endParaRPr lang="en-US" altLang="ko-KR" sz="1800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3C3095C4-0955-47BC-7369-D7CFF3BC7E80}"/>
              </a:ext>
            </a:extLst>
          </p:cNvPr>
          <p:cNvSpPr txBox="1">
            <a:spLocks/>
          </p:cNvSpPr>
          <p:nvPr/>
        </p:nvSpPr>
        <p:spPr>
          <a:xfrm>
            <a:off x="248484" y="4503504"/>
            <a:ext cx="252519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이름으로 찾아 삭제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692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AC973-CE25-EE6E-4C64-75450C51B01A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시스템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54287F-B649-B0DF-70B2-EC927B99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06" y="805194"/>
            <a:ext cx="8377254" cy="52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2AA774-6659-82B4-2657-368D6CFD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5" y="677170"/>
            <a:ext cx="4849257" cy="446655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1E13C35-D149-4D2D-B79D-4E349B22EC9F}"/>
              </a:ext>
            </a:extLst>
          </p:cNvPr>
          <p:cNvSpPr txBox="1">
            <a:spLocks/>
          </p:cNvSpPr>
          <p:nvPr/>
        </p:nvSpPr>
        <p:spPr>
          <a:xfrm>
            <a:off x="278964" y="207709"/>
            <a:ext cx="340911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dirty="0"/>
              <a:t>방화벽 설정</a:t>
            </a:r>
            <a:r>
              <a:rPr lang="en-US" altLang="ko-KR" sz="1800" dirty="0"/>
              <a:t>(firewall-config)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8236FB-BF56-09A2-E2EC-AAE5AF1A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44" y="677171"/>
            <a:ext cx="5503412" cy="446655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34262BE-6D29-0DE3-1380-C82355CD1493}"/>
              </a:ext>
            </a:extLst>
          </p:cNvPr>
          <p:cNvSpPr txBox="1">
            <a:spLocks/>
          </p:cNvSpPr>
          <p:nvPr/>
        </p:nvSpPr>
        <p:spPr>
          <a:xfrm>
            <a:off x="5719644" y="224918"/>
            <a:ext cx="3409116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설정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ntsysv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86EF8F4-44EA-58DA-AF77-60EE229897EA}"/>
              </a:ext>
            </a:extLst>
          </p:cNvPr>
          <p:cNvSpPr txBox="1">
            <a:spLocks/>
          </p:cNvSpPr>
          <p:nvPr/>
        </p:nvSpPr>
        <p:spPr>
          <a:xfrm>
            <a:off x="5689164" y="5191188"/>
            <a:ext cx="5503412" cy="950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600" dirty="0"/>
              <a:t>windows </a:t>
            </a:r>
            <a:r>
              <a:rPr lang="ko-KR" altLang="en-US" sz="1600" dirty="0"/>
              <a:t>개념으로 시작 시 백그라운드에서 실행 되는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프로그램 설정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343AF-59A8-0B5C-FB86-9C85CCF7F70D}"/>
              </a:ext>
            </a:extLst>
          </p:cNvPr>
          <p:cNvSpPr/>
          <p:nvPr/>
        </p:nvSpPr>
        <p:spPr>
          <a:xfrm>
            <a:off x="6781800" y="2413762"/>
            <a:ext cx="233363" cy="114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2FE14AA-8F8F-B1A5-FFE8-495547E513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5163" y="2988056"/>
            <a:ext cx="1062156" cy="4103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BEE0D84E-2B8A-9AB1-EFCD-6E062A430AD0}"/>
              </a:ext>
            </a:extLst>
          </p:cNvPr>
          <p:cNvSpPr txBox="1">
            <a:spLocks/>
          </p:cNvSpPr>
          <p:nvPr/>
        </p:nvSpPr>
        <p:spPr>
          <a:xfrm>
            <a:off x="7970261" y="3230814"/>
            <a:ext cx="2042419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 *</a:t>
            </a:r>
            <a:r>
              <a:rPr lang="ko-KR" altLang="en-US" sz="1100" dirty="0">
                <a:solidFill>
                  <a:srgbClr val="FF0000"/>
                </a:solidFill>
              </a:rPr>
              <a:t>는 실행</a:t>
            </a:r>
            <a:r>
              <a:rPr lang="en-US" altLang="ko-KR" sz="1100" dirty="0">
                <a:solidFill>
                  <a:srgbClr val="FF0000"/>
                </a:solidFill>
              </a:rPr>
              <a:t>, space</a:t>
            </a:r>
            <a:r>
              <a:rPr lang="ko-KR" altLang="en-US" sz="1100" dirty="0">
                <a:solidFill>
                  <a:srgbClr val="FF0000"/>
                </a:solidFill>
              </a:rPr>
              <a:t>키로 </a:t>
            </a:r>
            <a:r>
              <a:rPr lang="en-US" altLang="ko-KR" sz="1100" dirty="0">
                <a:solidFill>
                  <a:srgbClr val="FF0000"/>
                </a:solidFill>
              </a:rPr>
              <a:t>on/off</a:t>
            </a:r>
          </a:p>
        </p:txBody>
      </p:sp>
    </p:spTree>
    <p:extLst>
      <p:ext uri="{BB962C8B-B14F-4D97-AF65-F5344CB8AC3E}">
        <p14:creationId xmlns:p14="http://schemas.microsoft.com/office/powerpoint/2010/main" val="65892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0E7D1-A024-62FB-4E96-8A8B49439408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CRON</a:t>
            </a:r>
            <a:r>
              <a:rPr lang="ko-KR" altLang="en-US" sz="2200" dirty="0"/>
              <a:t>과 </a:t>
            </a:r>
            <a:r>
              <a:rPr lang="en-US" altLang="ko-KR" sz="2200" dirty="0"/>
              <a:t>AT(1)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AF55C-BA7E-07F8-BD38-E97E437B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85" y="841280"/>
            <a:ext cx="8644035" cy="540711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9BAFA09-540F-C15A-8B04-BCDEA57BDAF8}"/>
              </a:ext>
            </a:extLst>
          </p:cNvPr>
          <p:cNvCxnSpPr>
            <a:cxnSpLocks/>
          </p:cNvCxnSpPr>
          <p:nvPr/>
        </p:nvCxnSpPr>
        <p:spPr>
          <a:xfrm flipV="1">
            <a:off x="6443208" y="4254293"/>
            <a:ext cx="354012" cy="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EE68F4F-39D5-DC9B-E6EE-2CAA6A80DF5F}"/>
              </a:ext>
            </a:extLst>
          </p:cNvPr>
          <p:cNvSpPr txBox="1">
            <a:spLocks/>
          </p:cNvSpPr>
          <p:nvPr/>
        </p:nvSpPr>
        <p:spPr>
          <a:xfrm>
            <a:off x="6728201" y="4048232"/>
            <a:ext cx="6020059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01</a:t>
            </a:r>
            <a:r>
              <a:rPr lang="ko-KR" altLang="en-US" sz="1400" dirty="0"/>
              <a:t>분 마다 </a:t>
            </a:r>
            <a:r>
              <a:rPr lang="en-US" altLang="ko-KR" sz="1400" dirty="0"/>
              <a:t>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cron.hour</a:t>
            </a:r>
            <a:r>
              <a:rPr lang="ko-KR" altLang="en-US" sz="1400" dirty="0"/>
              <a:t>안에 있는 폴더 모두 실행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9643D1-C1C1-C8D6-C8B5-7B51929D8BFD}"/>
              </a:ext>
            </a:extLst>
          </p:cNvPr>
          <p:cNvCxnSpPr>
            <a:cxnSpLocks/>
          </p:cNvCxnSpPr>
          <p:nvPr/>
        </p:nvCxnSpPr>
        <p:spPr>
          <a:xfrm flipV="1">
            <a:off x="6580368" y="4834668"/>
            <a:ext cx="354012" cy="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638F440-561B-D917-3DAF-AD354B31CCEA}"/>
              </a:ext>
            </a:extLst>
          </p:cNvPr>
          <p:cNvSpPr txBox="1">
            <a:spLocks/>
          </p:cNvSpPr>
          <p:nvPr/>
        </p:nvSpPr>
        <p:spPr>
          <a:xfrm>
            <a:off x="6865361" y="4628607"/>
            <a:ext cx="5517139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일요일 </a:t>
            </a:r>
            <a:r>
              <a:rPr lang="en-US" altLang="ko-KR" sz="1400" dirty="0"/>
              <a:t>04</a:t>
            </a:r>
            <a:r>
              <a:rPr lang="ko-KR" altLang="en-US" sz="1400" dirty="0"/>
              <a:t>시 </a:t>
            </a:r>
            <a:r>
              <a:rPr lang="en-US" altLang="ko-KR" sz="1400" dirty="0"/>
              <a:t>03</a:t>
            </a:r>
            <a:r>
              <a:rPr lang="ko-KR" altLang="en-US" sz="1400" dirty="0"/>
              <a:t>분 마다 </a:t>
            </a:r>
            <a:r>
              <a:rPr lang="en-US" altLang="ko-KR" sz="1400" dirty="0"/>
              <a:t>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cron.weekly</a:t>
            </a:r>
            <a:r>
              <a:rPr lang="ko-KR" altLang="en-US" sz="1400" dirty="0"/>
              <a:t>안에 있는 폴더 모두 실행</a:t>
            </a:r>
            <a:endParaRPr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82E7C-6E80-4487-31FF-FDF15862C844}"/>
              </a:ext>
            </a:extLst>
          </p:cNvPr>
          <p:cNvSpPr/>
          <p:nvPr/>
        </p:nvSpPr>
        <p:spPr>
          <a:xfrm>
            <a:off x="2049780" y="1181100"/>
            <a:ext cx="6652260" cy="385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86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CF24C-4B13-A90F-DCEB-2FA3ECCB558F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CRON</a:t>
            </a:r>
            <a:r>
              <a:rPr lang="ko-KR" altLang="en-US" sz="2200" dirty="0"/>
              <a:t>과 </a:t>
            </a:r>
            <a:r>
              <a:rPr lang="en-US" altLang="ko-KR" sz="2200" dirty="0"/>
              <a:t>AT(2)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5E32-8969-F200-0F7C-0EA167AD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47" y="916297"/>
            <a:ext cx="9281906" cy="50349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EC95C1-FE8C-540A-1381-92EC03F91C5B}"/>
              </a:ext>
            </a:extLst>
          </p:cNvPr>
          <p:cNvSpPr/>
          <p:nvPr/>
        </p:nvSpPr>
        <p:spPr>
          <a:xfrm>
            <a:off x="2103120" y="1310640"/>
            <a:ext cx="8252460" cy="7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319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02C6A-885D-044C-7FEB-D2A333B6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1" y="686848"/>
            <a:ext cx="8827117" cy="54843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8A1178-0771-E253-D7F5-6D88FF85C5A3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CRON, AT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</p:spTree>
    <p:extLst>
      <p:ext uri="{BB962C8B-B14F-4D97-AF65-F5344CB8AC3E}">
        <p14:creationId xmlns:p14="http://schemas.microsoft.com/office/powerpoint/2010/main" val="142078370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5246</TotalTime>
  <Words>353</Words>
  <Application>Microsoft Office PowerPoint</Application>
  <PresentationFormat>와이드스크린</PresentationFormat>
  <Paragraphs>85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1. 필수개념과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40</cp:revision>
  <dcterms:created xsi:type="dcterms:W3CDTF">2022-09-13T01:29:23Z</dcterms:created>
  <dcterms:modified xsi:type="dcterms:W3CDTF">2022-10-12T09:12:38Z</dcterms:modified>
</cp:coreProperties>
</file>